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E96F513-6018-4961-8F99-2E5657B41F77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